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</p:sldMasterIdLst>
  <p:sldIdLst>
    <p:sldId id="266" r:id="rId5"/>
    <p:sldId id="261" r:id="rId6"/>
    <p:sldId id="262" r:id="rId7"/>
    <p:sldId id="264" r:id="rId8"/>
    <p:sldId id="257" r:id="rId9"/>
    <p:sldId id="258" r:id="rId10"/>
    <p:sldId id="259" r:id="rId11"/>
    <p:sldId id="265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6149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67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821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988630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252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393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303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6057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451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607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95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414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262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673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95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199459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810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571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215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3562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5014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00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64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1294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1073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4162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6595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64574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1834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60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859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1615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68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9255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8695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6355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954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6255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7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693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41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36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84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435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6351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9604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1669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4DD993-D5BC-4D1D-A2FE-90AB4E399AE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17.10.2023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48B7AC-C3F9-4A53-9B6B-389F75024DA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356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9;&#1102;&#1096;&#1072;\&#1087;&#1077;&#1089;&#1085;&#1080;%20&#1074;&#1086;&#1077;&#1085;&#1085;&#1099;&#1093;%20&#1083;&#1077;&#1090;\&#1087;&#1088;&#1077;&#1079;&#1077;&#1085;&#1090;&#1072;&#1094;&#1080;&#1103;%20&#1087;&#1077;&#1089;&#1085;&#1080;%20&#1074;&#1086;&#1077;&#1085;&#1085;&#1099;&#1093;%20&#1083;&#1077;&#1090;\22j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89;&#1074;&#1103;&#1097;&#1077;&#1085;&#1085;&#1072;&#1103;%20&#1074;&#1086;&#1081;&#1085;&#1072;.wmv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79;&#1077;&#1084;&#1083;&#1103;&#1085;&#1082;&#1072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89;&#1086;&#1083;&#1086;&#1074;&#1100;&#1080;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90;&#1105;&#1084;&#1085;&#1072;&#1103;%20&#1085;&#1086;&#1095;&#1100;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76;&#1077;&#1085;&#1100;%20&#1087;&#1086;&#1073;&#1077;&#1076;&#1099;%20&#1084;&#1080;&#1085;&#1091;&#1089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268760"/>
            <a:ext cx="6202397" cy="30243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«ПОМНИТЕ!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ЧЕРЕЗ ГОДА,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ЧЕРЕЗ ВЕКА!»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C:\Users\User\Desktop\Урок Мира\картинки\slava-voinu-pobeditelu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6672"/>
            <a:ext cx="2183048" cy="19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s12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365104"/>
            <a:ext cx="3384376" cy="206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98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p4FF-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86110" y="0"/>
            <a:ext cx="5757890" cy="5214950"/>
          </a:xfrm>
          <a:prstGeom prst="rect">
            <a:avLst/>
          </a:prstGeom>
        </p:spPr>
      </p:pic>
      <p:pic>
        <p:nvPicPr>
          <p:cNvPr id="3" name="Рисунок 2" descr="объявление войн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28802"/>
            <a:ext cx="3351854" cy="4929198"/>
          </a:xfrm>
          <a:prstGeom prst="rect">
            <a:avLst/>
          </a:prstGeom>
        </p:spPr>
      </p:pic>
      <p:pic>
        <p:nvPicPr>
          <p:cNvPr id="4" name="22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142844" y="6429396"/>
            <a:ext cx="244475" cy="244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500042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white"/>
                </a:solidFill>
              </a:rPr>
              <a:t>22 июня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5786454"/>
            <a:ext cx="1685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white"/>
                </a:solidFill>
              </a:rPr>
              <a:t>1941 год</a:t>
            </a:r>
            <a:endParaRPr lang="ru-RU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575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вященная войн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3116"/>
            <a:ext cx="5815034" cy="3876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357166"/>
            <a:ext cx="348928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«Священная война»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736"/>
            <a:ext cx="64251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Муз. А. В. Александрова, сл. В. Лебедева-Кумача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2860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</a:rPr>
              <a:t>1941</a:t>
            </a:r>
            <a:endParaRPr lang="ru-RU" sz="2400" b="1" dirty="0">
              <a:solidFill>
                <a:prstClr val="white"/>
              </a:solidFill>
            </a:endParaRPr>
          </a:p>
        </p:txBody>
      </p:sp>
      <p:pic>
        <p:nvPicPr>
          <p:cNvPr id="6" name="Рисунок 5" descr="александр васильевич александров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15140" y="500042"/>
            <a:ext cx="1666876" cy="2408636"/>
          </a:xfrm>
          <a:prstGeom prst="rect">
            <a:avLst/>
          </a:prstGeom>
        </p:spPr>
      </p:pic>
      <p:pic>
        <p:nvPicPr>
          <p:cNvPr id="7" name="Рисунок 6" descr="лебедев-кумач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3571876"/>
            <a:ext cx="1869124" cy="26432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72264" y="3143248"/>
            <a:ext cx="201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А. В. Александров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6286520"/>
            <a:ext cx="1933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В. Лебедев-Кумач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660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229600" cy="1828800"/>
          </a:xfrm>
        </p:spPr>
        <p:txBody>
          <a:bodyPr/>
          <a:lstStyle/>
          <a:p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6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землянк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4974" y="0"/>
            <a:ext cx="92479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04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ловь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504" y="116632"/>
            <a:ext cx="903649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019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тёмная ночь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452" y="116632"/>
            <a:ext cx="905763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722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857232"/>
            <a:ext cx="3429000" cy="4572000"/>
          </a:xfrm>
          <a:prstGeom prst="rect">
            <a:avLst/>
          </a:prstGeom>
        </p:spPr>
      </p:pic>
      <p:pic>
        <p:nvPicPr>
          <p:cNvPr id="3" name="Рисунок 2" descr="resize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85728"/>
            <a:ext cx="3714776" cy="2786082"/>
          </a:xfrm>
          <a:prstGeom prst="rect">
            <a:avLst/>
          </a:prstGeom>
        </p:spPr>
      </p:pic>
      <p:pic>
        <p:nvPicPr>
          <p:cNvPr id="4" name="Рисунок 3" descr="gallery_b_9_aya_vechni_ogo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3357562"/>
            <a:ext cx="4191029" cy="314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2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день победы минус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7392" y="0"/>
            <a:ext cx="9171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04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33</Words>
  <Application>Microsoft Office PowerPoint</Application>
  <PresentationFormat>Экран (4:3)</PresentationFormat>
  <Paragraphs>8</Paragraphs>
  <Slides>9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Апекс</vt:lpstr>
      <vt:lpstr>1_Апекс</vt:lpstr>
      <vt:lpstr>3_Апекс</vt:lpstr>
      <vt:lpstr>4_Апекс</vt:lpstr>
      <vt:lpstr>«ПОМНИТЕ! ЧЕРЕЗ ГОДА, ЧЕРЕЗ ВЕКА!»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«ПОМНИТЕ! ЧеЕРЕЗ ВЕКА, ЧЕРЕЗ ГОДА!» </dc:title>
  <dc:creator>Надежда</dc:creator>
  <cp:lastModifiedBy>Роман</cp:lastModifiedBy>
  <cp:revision>5</cp:revision>
  <dcterms:created xsi:type="dcterms:W3CDTF">2019-10-16T14:09:48Z</dcterms:created>
  <dcterms:modified xsi:type="dcterms:W3CDTF">2023-10-17T08:35:23Z</dcterms:modified>
</cp:coreProperties>
</file>